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2" r:id="rId3"/>
    <p:sldId id="261" r:id="rId4"/>
    <p:sldId id="263" r:id="rId5"/>
    <p:sldId id="281" r:id="rId6"/>
    <p:sldId id="273" r:id="rId7"/>
    <p:sldId id="257" r:id="rId8"/>
    <p:sldId id="258" r:id="rId9"/>
    <p:sldId id="259" r:id="rId10"/>
    <p:sldId id="274" r:id="rId11"/>
    <p:sldId id="26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DDBB26-91B7-403B-9A5A-44600B314785}" v="10" dt="2020-09-03T13:34:27.0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9" d="100"/>
          <a:sy n="99" d="100"/>
        </p:scale>
        <p:origin x="1338"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Dean" userId="438759ba-21ca-4a27-9272-5deb3175830a" providerId="ADAL" clId="{98DDBB26-91B7-403B-9A5A-44600B314785}"/>
    <pc:docChg chg="undo custSel delSld modSld">
      <pc:chgData name="Matthew Dean" userId="438759ba-21ca-4a27-9272-5deb3175830a" providerId="ADAL" clId="{98DDBB26-91B7-403B-9A5A-44600B314785}" dt="2020-09-04T09:55:47.021" v="512" actId="20577"/>
      <pc:docMkLst>
        <pc:docMk/>
      </pc:docMkLst>
      <pc:sldChg chg="addSp delSp modSp mod setBg">
        <pc:chgData name="Matthew Dean" userId="438759ba-21ca-4a27-9272-5deb3175830a" providerId="ADAL" clId="{98DDBB26-91B7-403B-9A5A-44600B314785}" dt="2020-09-03T13:34:20.982" v="266" actId="20577"/>
        <pc:sldMkLst>
          <pc:docMk/>
          <pc:sldMk cId="2229551694" sldId="256"/>
        </pc:sldMkLst>
        <pc:spChg chg="mod">
          <ac:chgData name="Matthew Dean" userId="438759ba-21ca-4a27-9272-5deb3175830a" providerId="ADAL" clId="{98DDBB26-91B7-403B-9A5A-44600B314785}" dt="2020-09-03T12:40:09.823" v="9" actId="26606"/>
          <ac:spMkLst>
            <pc:docMk/>
            <pc:sldMk cId="2229551694" sldId="256"/>
            <ac:spMk id="2" creationId="{00000000-0000-0000-0000-000000000000}"/>
          </ac:spMkLst>
        </pc:spChg>
        <pc:spChg chg="mod">
          <ac:chgData name="Matthew Dean" userId="438759ba-21ca-4a27-9272-5deb3175830a" providerId="ADAL" clId="{98DDBB26-91B7-403B-9A5A-44600B314785}" dt="2020-09-03T13:34:20.982" v="266" actId="20577"/>
          <ac:spMkLst>
            <pc:docMk/>
            <pc:sldMk cId="2229551694" sldId="256"/>
            <ac:spMk id="3" creationId="{00000000-0000-0000-0000-000000000000}"/>
          </ac:spMkLst>
        </pc:spChg>
        <pc:spChg chg="add del">
          <ac:chgData name="Matthew Dean" userId="438759ba-21ca-4a27-9272-5deb3175830a" providerId="ADAL" clId="{98DDBB26-91B7-403B-9A5A-44600B314785}" dt="2020-09-03T12:40:09.823" v="9" actId="26606"/>
          <ac:spMkLst>
            <pc:docMk/>
            <pc:sldMk cId="2229551694" sldId="256"/>
            <ac:spMk id="8" creationId="{23962611-DFD5-4092-AAFD-559E3DFCE2C9}"/>
          </ac:spMkLst>
        </pc:spChg>
        <pc:picChg chg="add del">
          <ac:chgData name="Matthew Dean" userId="438759ba-21ca-4a27-9272-5deb3175830a" providerId="ADAL" clId="{98DDBB26-91B7-403B-9A5A-44600B314785}" dt="2020-09-03T12:40:09.823" v="9" actId="26606"/>
          <ac:picMkLst>
            <pc:docMk/>
            <pc:sldMk cId="2229551694" sldId="256"/>
            <ac:picMk id="10" creationId="{2270F1FA-0425-408F-9861-80BF5AFB276D}"/>
          </ac:picMkLst>
        </pc:picChg>
      </pc:sldChg>
      <pc:sldChg chg="modSp">
        <pc:chgData name="Matthew Dean" userId="438759ba-21ca-4a27-9272-5deb3175830a" providerId="ADAL" clId="{98DDBB26-91B7-403B-9A5A-44600B314785}" dt="2020-09-03T13:03:03.845" v="238" actId="20577"/>
        <pc:sldMkLst>
          <pc:docMk/>
          <pc:sldMk cId="3670109468" sldId="257"/>
        </pc:sldMkLst>
        <pc:spChg chg="mod">
          <ac:chgData name="Matthew Dean" userId="438759ba-21ca-4a27-9272-5deb3175830a" providerId="ADAL" clId="{98DDBB26-91B7-403B-9A5A-44600B314785}" dt="2020-09-03T12:40:18.875" v="18" actId="27636"/>
          <ac:spMkLst>
            <pc:docMk/>
            <pc:sldMk cId="3670109468" sldId="257"/>
            <ac:spMk id="2" creationId="{00000000-0000-0000-0000-000000000000}"/>
          </ac:spMkLst>
        </pc:spChg>
        <pc:spChg chg="mod">
          <ac:chgData name="Matthew Dean" userId="438759ba-21ca-4a27-9272-5deb3175830a" providerId="ADAL" clId="{98DDBB26-91B7-403B-9A5A-44600B314785}" dt="2020-09-03T13:03:03.845" v="238" actId="20577"/>
          <ac:spMkLst>
            <pc:docMk/>
            <pc:sldMk cId="3670109468" sldId="257"/>
            <ac:spMk id="3" creationId="{00000000-0000-0000-0000-000000000000}"/>
          </ac:spMkLst>
        </pc:spChg>
      </pc:sldChg>
      <pc:sldChg chg="modSp">
        <pc:chgData name="Matthew Dean" userId="438759ba-21ca-4a27-9272-5deb3175830a" providerId="ADAL" clId="{98DDBB26-91B7-403B-9A5A-44600B314785}" dt="2020-09-03T12:40:18.922" v="19" actId="27636"/>
        <pc:sldMkLst>
          <pc:docMk/>
          <pc:sldMk cId="1033589132" sldId="258"/>
        </pc:sldMkLst>
        <pc:spChg chg="mod">
          <ac:chgData name="Matthew Dean" userId="438759ba-21ca-4a27-9272-5deb3175830a" providerId="ADAL" clId="{98DDBB26-91B7-403B-9A5A-44600B314785}" dt="2020-09-03T12:40:18.922" v="19" actId="27636"/>
          <ac:spMkLst>
            <pc:docMk/>
            <pc:sldMk cId="1033589132" sldId="258"/>
            <ac:spMk id="3" creationId="{00000000-0000-0000-0000-000000000000}"/>
          </ac:spMkLst>
        </pc:spChg>
      </pc:sldChg>
      <pc:sldChg chg="addSp modSp">
        <pc:chgData name="Matthew Dean" userId="438759ba-21ca-4a27-9272-5deb3175830a" providerId="ADAL" clId="{98DDBB26-91B7-403B-9A5A-44600B314785}" dt="2020-09-03T13:03:41.997" v="265" actId="20577"/>
        <pc:sldMkLst>
          <pc:docMk/>
          <pc:sldMk cId="1454990032" sldId="259"/>
        </pc:sldMkLst>
        <pc:spChg chg="mod">
          <ac:chgData name="Matthew Dean" userId="438759ba-21ca-4a27-9272-5deb3175830a" providerId="ADAL" clId="{98DDBB26-91B7-403B-9A5A-44600B314785}" dt="2020-09-03T13:03:31.618" v="240" actId="1076"/>
          <ac:spMkLst>
            <pc:docMk/>
            <pc:sldMk cId="1454990032" sldId="259"/>
            <ac:spMk id="3" creationId="{00000000-0000-0000-0000-000000000000}"/>
          </ac:spMkLst>
        </pc:spChg>
        <pc:spChg chg="add mod">
          <ac:chgData name="Matthew Dean" userId="438759ba-21ca-4a27-9272-5deb3175830a" providerId="ADAL" clId="{98DDBB26-91B7-403B-9A5A-44600B314785}" dt="2020-09-03T13:03:41.997" v="265" actId="20577"/>
          <ac:spMkLst>
            <pc:docMk/>
            <pc:sldMk cId="1454990032" sldId="259"/>
            <ac:spMk id="4" creationId="{C87CE50B-57ED-4C1B-A35C-E51577BC6386}"/>
          </ac:spMkLst>
        </pc:spChg>
      </pc:sldChg>
      <pc:sldChg chg="modSp">
        <pc:chgData name="Matthew Dean" userId="438759ba-21ca-4a27-9272-5deb3175830a" providerId="ADAL" clId="{98DDBB26-91B7-403B-9A5A-44600B314785}" dt="2020-09-04T09:55:47.021" v="512" actId="20577"/>
        <pc:sldMkLst>
          <pc:docMk/>
          <pc:sldMk cId="493835042" sldId="260"/>
        </pc:sldMkLst>
        <pc:spChg chg="mod">
          <ac:chgData name="Matthew Dean" userId="438759ba-21ca-4a27-9272-5deb3175830a" providerId="ADAL" clId="{98DDBB26-91B7-403B-9A5A-44600B314785}" dt="2020-09-04T09:55:47.021" v="512" actId="20577"/>
          <ac:spMkLst>
            <pc:docMk/>
            <pc:sldMk cId="493835042" sldId="260"/>
            <ac:spMk id="2" creationId="{00000000-0000-0000-0000-000000000000}"/>
          </ac:spMkLst>
        </pc:spChg>
        <pc:spChg chg="mod">
          <ac:chgData name="Matthew Dean" userId="438759ba-21ca-4a27-9272-5deb3175830a" providerId="ADAL" clId="{98DDBB26-91B7-403B-9A5A-44600B314785}" dt="2020-09-04T09:55:32.699" v="482" actId="114"/>
          <ac:spMkLst>
            <pc:docMk/>
            <pc:sldMk cId="493835042" sldId="260"/>
            <ac:spMk id="3" creationId="{00000000-0000-0000-0000-000000000000}"/>
          </ac:spMkLst>
        </pc:spChg>
      </pc:sldChg>
      <pc:sldChg chg="modSp">
        <pc:chgData name="Matthew Dean" userId="438759ba-21ca-4a27-9272-5deb3175830a" providerId="ADAL" clId="{98DDBB26-91B7-403B-9A5A-44600B314785}" dt="2020-09-04T09:47:37.120" v="269" actId="14100"/>
        <pc:sldMkLst>
          <pc:docMk/>
          <pc:sldMk cId="3312832976" sldId="261"/>
        </pc:sldMkLst>
        <pc:spChg chg="mod">
          <ac:chgData name="Matthew Dean" userId="438759ba-21ca-4a27-9272-5deb3175830a" providerId="ADAL" clId="{98DDBB26-91B7-403B-9A5A-44600B314785}" dt="2020-09-04T09:47:37.120" v="269" actId="14100"/>
          <ac:spMkLst>
            <pc:docMk/>
            <pc:sldMk cId="3312832976" sldId="261"/>
            <ac:spMk id="3" creationId="{00000000-0000-0000-0000-000000000000}"/>
          </ac:spMkLst>
        </pc:spChg>
      </pc:sldChg>
      <pc:sldChg chg="modSp">
        <pc:chgData name="Matthew Dean" userId="438759ba-21ca-4a27-9272-5deb3175830a" providerId="ADAL" clId="{98DDBB26-91B7-403B-9A5A-44600B314785}" dt="2020-09-03T12:44:03.450" v="32" actId="20577"/>
        <pc:sldMkLst>
          <pc:docMk/>
          <pc:sldMk cId="2224108132" sldId="262"/>
        </pc:sldMkLst>
        <pc:spChg chg="mod">
          <ac:chgData name="Matthew Dean" userId="438759ba-21ca-4a27-9272-5deb3175830a" providerId="ADAL" clId="{98DDBB26-91B7-403B-9A5A-44600B314785}" dt="2020-09-03T12:44:03.450" v="32" actId="20577"/>
          <ac:spMkLst>
            <pc:docMk/>
            <pc:sldMk cId="2224108132" sldId="262"/>
            <ac:spMk id="3" creationId="{00000000-0000-0000-0000-000000000000}"/>
          </ac:spMkLst>
        </pc:spChg>
      </pc:sldChg>
      <pc:sldChg chg="modSp">
        <pc:chgData name="Matthew Dean" userId="438759ba-21ca-4a27-9272-5deb3175830a" providerId="ADAL" clId="{98DDBB26-91B7-403B-9A5A-44600B314785}" dt="2020-09-04T09:51:52.073" v="310" actId="313"/>
        <pc:sldMkLst>
          <pc:docMk/>
          <pc:sldMk cId="1145143141" sldId="263"/>
        </pc:sldMkLst>
        <pc:spChg chg="mod">
          <ac:chgData name="Matthew Dean" userId="438759ba-21ca-4a27-9272-5deb3175830a" providerId="ADAL" clId="{98DDBB26-91B7-403B-9A5A-44600B314785}" dt="2020-09-04T09:51:52.073" v="310" actId="313"/>
          <ac:spMkLst>
            <pc:docMk/>
            <pc:sldMk cId="1145143141" sldId="263"/>
            <ac:spMk id="2" creationId="{00000000-0000-0000-0000-000000000000}"/>
          </ac:spMkLst>
        </pc:spChg>
      </pc:sldChg>
      <pc:sldChg chg="modSp del">
        <pc:chgData name="Matthew Dean" userId="438759ba-21ca-4a27-9272-5deb3175830a" providerId="ADAL" clId="{98DDBB26-91B7-403B-9A5A-44600B314785}" dt="2020-09-03T12:48:22.394" v="48" actId="2696"/>
        <pc:sldMkLst>
          <pc:docMk/>
          <pc:sldMk cId="1029622796" sldId="268"/>
        </pc:sldMkLst>
        <pc:spChg chg="mod">
          <ac:chgData name="Matthew Dean" userId="438759ba-21ca-4a27-9272-5deb3175830a" providerId="ADAL" clId="{98DDBB26-91B7-403B-9A5A-44600B314785}" dt="2020-09-03T12:40:18.860" v="17" actId="27636"/>
          <ac:spMkLst>
            <pc:docMk/>
            <pc:sldMk cId="1029622796" sldId="268"/>
            <ac:spMk id="2" creationId="{00000000-0000-0000-0000-000000000000}"/>
          </ac:spMkLst>
        </pc:spChg>
      </pc:sldChg>
      <pc:sldChg chg="modSp del">
        <pc:chgData name="Matthew Dean" userId="438759ba-21ca-4a27-9272-5deb3175830a" providerId="ADAL" clId="{98DDBB26-91B7-403B-9A5A-44600B314785}" dt="2020-09-03T12:51:11.727" v="225" actId="2696"/>
        <pc:sldMkLst>
          <pc:docMk/>
          <pc:sldMk cId="1435532285" sldId="269"/>
        </pc:sldMkLst>
        <pc:spChg chg="mod">
          <ac:chgData name="Matthew Dean" userId="438759ba-21ca-4a27-9272-5deb3175830a" providerId="ADAL" clId="{98DDBB26-91B7-403B-9A5A-44600B314785}" dt="2020-09-03T12:39:52.975" v="7" actId="27636"/>
          <ac:spMkLst>
            <pc:docMk/>
            <pc:sldMk cId="1435532285" sldId="269"/>
            <ac:spMk id="3" creationId="{00000000-0000-0000-0000-000000000000}"/>
          </ac:spMkLst>
        </pc:spChg>
      </pc:sldChg>
      <pc:sldChg chg="del">
        <pc:chgData name="Matthew Dean" userId="438759ba-21ca-4a27-9272-5deb3175830a" providerId="ADAL" clId="{98DDBB26-91B7-403B-9A5A-44600B314785}" dt="2020-09-03T12:51:15" v="226" actId="2696"/>
        <pc:sldMkLst>
          <pc:docMk/>
          <pc:sldMk cId="3211997112" sldId="270"/>
        </pc:sldMkLst>
      </pc:sldChg>
      <pc:sldChg chg="del">
        <pc:chgData name="Matthew Dean" userId="438759ba-21ca-4a27-9272-5deb3175830a" providerId="ADAL" clId="{98DDBB26-91B7-403B-9A5A-44600B314785}" dt="2020-09-03T12:51:20.192" v="227" actId="2696"/>
        <pc:sldMkLst>
          <pc:docMk/>
          <pc:sldMk cId="3010575903" sldId="271"/>
        </pc:sldMkLst>
      </pc:sldChg>
      <pc:sldChg chg="del">
        <pc:chgData name="Matthew Dean" userId="438759ba-21ca-4a27-9272-5deb3175830a" providerId="ADAL" clId="{98DDBB26-91B7-403B-9A5A-44600B314785}" dt="2020-09-03T12:51:23.617" v="228" actId="2696"/>
        <pc:sldMkLst>
          <pc:docMk/>
          <pc:sldMk cId="3425059099" sldId="272"/>
        </pc:sldMkLst>
      </pc:sldChg>
      <pc:sldChg chg="modSp">
        <pc:chgData name="Matthew Dean" userId="438759ba-21ca-4a27-9272-5deb3175830a" providerId="ADAL" clId="{98DDBB26-91B7-403B-9A5A-44600B314785}" dt="2020-09-03T12:40:18.838" v="16" actId="27636"/>
        <pc:sldMkLst>
          <pc:docMk/>
          <pc:sldMk cId="1202586034" sldId="273"/>
        </pc:sldMkLst>
        <pc:spChg chg="mod">
          <ac:chgData name="Matthew Dean" userId="438759ba-21ca-4a27-9272-5deb3175830a" providerId="ADAL" clId="{98DDBB26-91B7-403B-9A5A-44600B314785}" dt="2020-09-03T12:40:18.838" v="16" actId="27636"/>
          <ac:spMkLst>
            <pc:docMk/>
            <pc:sldMk cId="1202586034" sldId="273"/>
            <ac:spMk id="17" creationId="{00000000-0000-0000-0000-000000000000}"/>
          </ac:spMkLst>
        </pc:spChg>
      </pc:sldChg>
      <pc:sldChg chg="modSp">
        <pc:chgData name="Matthew Dean" userId="438759ba-21ca-4a27-9272-5deb3175830a" providerId="ADAL" clId="{98DDBB26-91B7-403B-9A5A-44600B314785}" dt="2020-09-04T09:54:30.308" v="385" actId="404"/>
        <pc:sldMkLst>
          <pc:docMk/>
          <pc:sldMk cId="2806739968" sldId="274"/>
        </pc:sldMkLst>
        <pc:spChg chg="mod">
          <ac:chgData name="Matthew Dean" userId="438759ba-21ca-4a27-9272-5deb3175830a" providerId="ADAL" clId="{98DDBB26-91B7-403B-9A5A-44600B314785}" dt="2020-09-03T12:50:14.036" v="220" actId="20577"/>
          <ac:spMkLst>
            <pc:docMk/>
            <pc:sldMk cId="2806739968" sldId="274"/>
            <ac:spMk id="2" creationId="{00000000-0000-0000-0000-000000000000}"/>
          </ac:spMkLst>
        </pc:spChg>
        <pc:spChg chg="mod">
          <ac:chgData name="Matthew Dean" userId="438759ba-21ca-4a27-9272-5deb3175830a" providerId="ADAL" clId="{98DDBB26-91B7-403B-9A5A-44600B314785}" dt="2020-09-04T09:54:30.308" v="385" actId="404"/>
          <ac:spMkLst>
            <pc:docMk/>
            <pc:sldMk cId="2806739968" sldId="274"/>
            <ac:spMk id="3" creationId="{00000000-0000-0000-0000-000000000000}"/>
          </ac:spMkLst>
        </pc:spChg>
      </pc:sldChg>
      <pc:sldChg chg="del">
        <pc:chgData name="Matthew Dean" userId="438759ba-21ca-4a27-9272-5deb3175830a" providerId="ADAL" clId="{98DDBB26-91B7-403B-9A5A-44600B314785}" dt="2020-09-03T12:50:36.578" v="223" actId="2696"/>
        <pc:sldMkLst>
          <pc:docMk/>
          <pc:sldMk cId="2595138595" sldId="276"/>
        </pc:sldMkLst>
      </pc:sldChg>
      <pc:sldChg chg="del">
        <pc:chgData name="Matthew Dean" userId="438759ba-21ca-4a27-9272-5deb3175830a" providerId="ADAL" clId="{98DDBB26-91B7-403B-9A5A-44600B314785}" dt="2020-09-03T12:51:06.538" v="224" actId="2696"/>
        <pc:sldMkLst>
          <pc:docMk/>
          <pc:sldMk cId="0" sldId="278"/>
        </pc:sldMkLst>
      </pc:sldChg>
      <pc:sldChg chg="modSp del">
        <pc:chgData name="Matthew Dean" userId="438759ba-21ca-4a27-9272-5deb3175830a" providerId="ADAL" clId="{98DDBB26-91B7-403B-9A5A-44600B314785}" dt="2020-09-03T13:02:19.338" v="233" actId="2696"/>
        <pc:sldMkLst>
          <pc:docMk/>
          <pc:sldMk cId="0" sldId="279"/>
        </pc:sldMkLst>
        <pc:spChg chg="mod">
          <ac:chgData name="Matthew Dean" userId="438759ba-21ca-4a27-9272-5deb3175830a" providerId="ADAL" clId="{98DDBB26-91B7-403B-9A5A-44600B314785}" dt="2020-09-03T13:01:42.121" v="229"/>
          <ac:spMkLst>
            <pc:docMk/>
            <pc:sldMk cId="0" sldId="279"/>
            <ac:spMk id="3" creationId="{00000000-0000-0000-0000-000000000000}"/>
          </ac:spMkLst>
        </pc:spChg>
      </pc:sldChg>
      <pc:sldChg chg="modSp">
        <pc:chgData name="Matthew Dean" userId="438759ba-21ca-4a27-9272-5deb3175830a" providerId="ADAL" clId="{98DDBB26-91B7-403B-9A5A-44600B314785}" dt="2020-09-04T09:52:34.210" v="366" actId="20577"/>
        <pc:sldMkLst>
          <pc:docMk/>
          <pc:sldMk cId="1145143141" sldId="281"/>
        </pc:sldMkLst>
        <pc:spChg chg="mod">
          <ac:chgData name="Matthew Dean" userId="438759ba-21ca-4a27-9272-5deb3175830a" providerId="ADAL" clId="{98DDBB26-91B7-403B-9A5A-44600B314785}" dt="2020-09-04T09:52:34.210" v="366" actId="20577"/>
          <ac:spMkLst>
            <pc:docMk/>
            <pc:sldMk cId="1145143141" sldId="281"/>
            <ac:spMk id="2" creationId="{00000000-0000-0000-0000-000000000000}"/>
          </ac:spMkLst>
        </pc:spChg>
      </pc:sldChg>
      <pc:sldChg chg="del">
        <pc:chgData name="Matthew Dean" userId="438759ba-21ca-4a27-9272-5deb3175830a" providerId="ADAL" clId="{98DDBB26-91B7-403B-9A5A-44600B314785}" dt="2020-09-03T12:44:08.558" v="33" actId="2696"/>
        <pc:sldMkLst>
          <pc:docMk/>
          <pc:sldMk cId="0" sldId="282"/>
        </pc:sldMkLst>
      </pc:sldChg>
      <pc:sldChg chg="modSp del">
        <pc:chgData name="Matthew Dean" userId="438759ba-21ca-4a27-9272-5deb3175830a" providerId="ADAL" clId="{98DDBB26-91B7-403B-9A5A-44600B314785}" dt="2020-09-03T12:47:47.339" v="47" actId="2696"/>
        <pc:sldMkLst>
          <pc:docMk/>
          <pc:sldMk cId="0" sldId="283"/>
        </pc:sldMkLst>
        <pc:spChg chg="mod">
          <ac:chgData name="Matthew Dean" userId="438759ba-21ca-4a27-9272-5deb3175830a" providerId="ADAL" clId="{98DDBB26-91B7-403B-9A5A-44600B314785}" dt="2020-09-03T12:47:21.054" v="46" actId="6549"/>
          <ac:spMkLst>
            <pc:docMk/>
            <pc:sldMk cId="0" sldId="283"/>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CAE9D-4681-4CF9-A1E2-327A209E274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61102B5D-E808-46D4-A7C0-F448C5528AE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795FB79-94D5-4716-B834-1621E8120249}"/>
              </a:ext>
            </a:extLst>
          </p:cNvPr>
          <p:cNvSpPr>
            <a:spLocks noGrp="1"/>
          </p:cNvSpPr>
          <p:nvPr>
            <p:ph type="dt" sz="half" idx="10"/>
          </p:nvPr>
        </p:nvSpPr>
        <p:spPr/>
        <p:txBody>
          <a:bodyPr/>
          <a:lstStyle/>
          <a:p>
            <a:fld id="{791B4F0A-7E22-46A7-AD6C-66D58BC75F5D}" type="datetimeFigureOut">
              <a:rPr lang="en-GB" smtClean="0"/>
              <a:pPr/>
              <a:t>04/09/2020</a:t>
            </a:fld>
            <a:endParaRPr lang="en-GB"/>
          </a:p>
        </p:txBody>
      </p:sp>
      <p:sp>
        <p:nvSpPr>
          <p:cNvPr id="5" name="Footer Placeholder 4">
            <a:extLst>
              <a:ext uri="{FF2B5EF4-FFF2-40B4-BE49-F238E27FC236}">
                <a16:creationId xmlns:a16="http://schemas.microsoft.com/office/drawing/2014/main" id="{85EE58F6-D323-4329-9A4F-81096BA93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DC38CB-C218-4FD6-8D60-1F1A9E33D7B8}"/>
              </a:ext>
            </a:extLst>
          </p:cNvPr>
          <p:cNvSpPr>
            <a:spLocks noGrp="1"/>
          </p:cNvSpPr>
          <p:nvPr>
            <p:ph type="sldNum" sz="quarter" idx="12"/>
          </p:nvPr>
        </p:nvSpPr>
        <p:spPr/>
        <p:txBody>
          <a:bodyPr/>
          <a:lstStyle/>
          <a:p>
            <a:fld id="{CAF6B2B2-0AF5-484A-A1C8-A9F6EDF16313}" type="slidenum">
              <a:rPr lang="en-GB" smtClean="0"/>
              <a:pPr/>
              <a:t>‹#›</a:t>
            </a:fld>
            <a:endParaRPr lang="en-GB"/>
          </a:p>
        </p:txBody>
      </p:sp>
    </p:spTree>
    <p:extLst>
      <p:ext uri="{BB962C8B-B14F-4D97-AF65-F5344CB8AC3E}">
        <p14:creationId xmlns:p14="http://schemas.microsoft.com/office/powerpoint/2010/main" val="144770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32F98-E1D8-4F46-BFD1-752B92C268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5BEDB4A-E0E9-4835-AE7D-7FB2415D212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E786DA-05B0-42FF-89EB-A7B31512A12C}"/>
              </a:ext>
            </a:extLst>
          </p:cNvPr>
          <p:cNvSpPr>
            <a:spLocks noGrp="1"/>
          </p:cNvSpPr>
          <p:nvPr>
            <p:ph type="dt" sz="half" idx="10"/>
          </p:nvPr>
        </p:nvSpPr>
        <p:spPr/>
        <p:txBody>
          <a:bodyPr/>
          <a:lstStyle/>
          <a:p>
            <a:fld id="{791B4F0A-7E22-46A7-AD6C-66D58BC75F5D}" type="datetimeFigureOut">
              <a:rPr lang="en-GB" smtClean="0"/>
              <a:pPr/>
              <a:t>04/09/2020</a:t>
            </a:fld>
            <a:endParaRPr lang="en-GB"/>
          </a:p>
        </p:txBody>
      </p:sp>
      <p:sp>
        <p:nvSpPr>
          <p:cNvPr id="5" name="Footer Placeholder 4">
            <a:extLst>
              <a:ext uri="{FF2B5EF4-FFF2-40B4-BE49-F238E27FC236}">
                <a16:creationId xmlns:a16="http://schemas.microsoft.com/office/drawing/2014/main" id="{8C85C171-31B9-4D13-8B16-68FAD2C2B0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CE2CB7-DB1B-4808-BD9C-5C5EBF0AC479}"/>
              </a:ext>
            </a:extLst>
          </p:cNvPr>
          <p:cNvSpPr>
            <a:spLocks noGrp="1"/>
          </p:cNvSpPr>
          <p:nvPr>
            <p:ph type="sldNum" sz="quarter" idx="12"/>
          </p:nvPr>
        </p:nvSpPr>
        <p:spPr/>
        <p:txBody>
          <a:bodyPr/>
          <a:lstStyle/>
          <a:p>
            <a:fld id="{CAF6B2B2-0AF5-484A-A1C8-A9F6EDF16313}" type="slidenum">
              <a:rPr lang="en-GB" smtClean="0"/>
              <a:pPr/>
              <a:t>‹#›</a:t>
            </a:fld>
            <a:endParaRPr lang="en-GB"/>
          </a:p>
        </p:txBody>
      </p:sp>
    </p:spTree>
    <p:extLst>
      <p:ext uri="{BB962C8B-B14F-4D97-AF65-F5344CB8AC3E}">
        <p14:creationId xmlns:p14="http://schemas.microsoft.com/office/powerpoint/2010/main" val="1330831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D2ACEB-88F8-416A-8007-8EF44549DC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36C3D7-B31D-48EE-9322-4E3AC1196C6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ACDAFB-2322-448D-A933-6623087C3CEE}"/>
              </a:ext>
            </a:extLst>
          </p:cNvPr>
          <p:cNvSpPr>
            <a:spLocks noGrp="1"/>
          </p:cNvSpPr>
          <p:nvPr>
            <p:ph type="dt" sz="half" idx="10"/>
          </p:nvPr>
        </p:nvSpPr>
        <p:spPr/>
        <p:txBody>
          <a:bodyPr/>
          <a:lstStyle/>
          <a:p>
            <a:fld id="{791B4F0A-7E22-46A7-AD6C-66D58BC75F5D}" type="datetimeFigureOut">
              <a:rPr lang="en-GB" smtClean="0"/>
              <a:pPr/>
              <a:t>04/09/2020</a:t>
            </a:fld>
            <a:endParaRPr lang="en-GB"/>
          </a:p>
        </p:txBody>
      </p:sp>
      <p:sp>
        <p:nvSpPr>
          <p:cNvPr id="5" name="Footer Placeholder 4">
            <a:extLst>
              <a:ext uri="{FF2B5EF4-FFF2-40B4-BE49-F238E27FC236}">
                <a16:creationId xmlns:a16="http://schemas.microsoft.com/office/drawing/2014/main" id="{001C215D-D30F-4C98-A613-6A186E9CB5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399B61-9E7D-401E-82EB-71BE8506691F}"/>
              </a:ext>
            </a:extLst>
          </p:cNvPr>
          <p:cNvSpPr>
            <a:spLocks noGrp="1"/>
          </p:cNvSpPr>
          <p:nvPr>
            <p:ph type="sldNum" sz="quarter" idx="12"/>
          </p:nvPr>
        </p:nvSpPr>
        <p:spPr/>
        <p:txBody>
          <a:bodyPr/>
          <a:lstStyle/>
          <a:p>
            <a:fld id="{CAF6B2B2-0AF5-484A-A1C8-A9F6EDF16313}" type="slidenum">
              <a:rPr lang="en-GB" smtClean="0"/>
              <a:pPr/>
              <a:t>‹#›</a:t>
            </a:fld>
            <a:endParaRPr lang="en-GB"/>
          </a:p>
        </p:txBody>
      </p:sp>
    </p:spTree>
    <p:extLst>
      <p:ext uri="{BB962C8B-B14F-4D97-AF65-F5344CB8AC3E}">
        <p14:creationId xmlns:p14="http://schemas.microsoft.com/office/powerpoint/2010/main" val="4122260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E40D6-7E1E-485B-A7BF-68128AE10D5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5526A80-26F6-4137-9E35-440E31413E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BEEFB6-D04B-4C6D-8FA5-422BE22C6DCF}"/>
              </a:ext>
            </a:extLst>
          </p:cNvPr>
          <p:cNvSpPr>
            <a:spLocks noGrp="1"/>
          </p:cNvSpPr>
          <p:nvPr>
            <p:ph type="dt" sz="half" idx="10"/>
          </p:nvPr>
        </p:nvSpPr>
        <p:spPr/>
        <p:txBody>
          <a:bodyPr/>
          <a:lstStyle/>
          <a:p>
            <a:fld id="{791B4F0A-7E22-46A7-AD6C-66D58BC75F5D}" type="datetimeFigureOut">
              <a:rPr lang="en-GB" smtClean="0"/>
              <a:pPr/>
              <a:t>04/09/2020</a:t>
            </a:fld>
            <a:endParaRPr lang="en-GB"/>
          </a:p>
        </p:txBody>
      </p:sp>
      <p:sp>
        <p:nvSpPr>
          <p:cNvPr id="5" name="Footer Placeholder 4">
            <a:extLst>
              <a:ext uri="{FF2B5EF4-FFF2-40B4-BE49-F238E27FC236}">
                <a16:creationId xmlns:a16="http://schemas.microsoft.com/office/drawing/2014/main" id="{B2665F9E-C1A3-4196-AFA9-2FB52E0E11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5E2641-06A4-461A-9C49-023EEDFD2D52}"/>
              </a:ext>
            </a:extLst>
          </p:cNvPr>
          <p:cNvSpPr>
            <a:spLocks noGrp="1"/>
          </p:cNvSpPr>
          <p:nvPr>
            <p:ph type="sldNum" sz="quarter" idx="12"/>
          </p:nvPr>
        </p:nvSpPr>
        <p:spPr/>
        <p:txBody>
          <a:bodyPr/>
          <a:lstStyle/>
          <a:p>
            <a:fld id="{CAF6B2B2-0AF5-484A-A1C8-A9F6EDF16313}" type="slidenum">
              <a:rPr lang="en-GB" smtClean="0"/>
              <a:pPr/>
              <a:t>‹#›</a:t>
            </a:fld>
            <a:endParaRPr lang="en-GB"/>
          </a:p>
        </p:txBody>
      </p:sp>
    </p:spTree>
    <p:extLst>
      <p:ext uri="{BB962C8B-B14F-4D97-AF65-F5344CB8AC3E}">
        <p14:creationId xmlns:p14="http://schemas.microsoft.com/office/powerpoint/2010/main" val="31517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6CA85-5371-45E9-AAFB-65F9331EF93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A2B95F-B201-460B-BCE1-EF810077FDC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DAA2D9-3035-46DA-85BA-450E975E6B0D}"/>
              </a:ext>
            </a:extLst>
          </p:cNvPr>
          <p:cNvSpPr>
            <a:spLocks noGrp="1"/>
          </p:cNvSpPr>
          <p:nvPr>
            <p:ph type="dt" sz="half" idx="10"/>
          </p:nvPr>
        </p:nvSpPr>
        <p:spPr/>
        <p:txBody>
          <a:bodyPr/>
          <a:lstStyle/>
          <a:p>
            <a:fld id="{791B4F0A-7E22-46A7-AD6C-66D58BC75F5D}" type="datetimeFigureOut">
              <a:rPr lang="en-GB" smtClean="0"/>
              <a:pPr/>
              <a:t>04/09/2020</a:t>
            </a:fld>
            <a:endParaRPr lang="en-GB"/>
          </a:p>
        </p:txBody>
      </p:sp>
      <p:sp>
        <p:nvSpPr>
          <p:cNvPr id="5" name="Footer Placeholder 4">
            <a:extLst>
              <a:ext uri="{FF2B5EF4-FFF2-40B4-BE49-F238E27FC236}">
                <a16:creationId xmlns:a16="http://schemas.microsoft.com/office/drawing/2014/main" id="{CF40F301-554C-4EC5-A757-03A3BAC89E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59F508-5AF1-42EA-88DE-2B556C86CD03}"/>
              </a:ext>
            </a:extLst>
          </p:cNvPr>
          <p:cNvSpPr>
            <a:spLocks noGrp="1"/>
          </p:cNvSpPr>
          <p:nvPr>
            <p:ph type="sldNum" sz="quarter" idx="12"/>
          </p:nvPr>
        </p:nvSpPr>
        <p:spPr/>
        <p:txBody>
          <a:bodyPr/>
          <a:lstStyle/>
          <a:p>
            <a:fld id="{CAF6B2B2-0AF5-484A-A1C8-A9F6EDF16313}" type="slidenum">
              <a:rPr lang="en-GB" smtClean="0"/>
              <a:pPr/>
              <a:t>‹#›</a:t>
            </a:fld>
            <a:endParaRPr lang="en-GB"/>
          </a:p>
        </p:txBody>
      </p:sp>
    </p:spTree>
    <p:extLst>
      <p:ext uri="{BB962C8B-B14F-4D97-AF65-F5344CB8AC3E}">
        <p14:creationId xmlns:p14="http://schemas.microsoft.com/office/powerpoint/2010/main" val="296559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29078-2D43-4DA3-B2E1-B9047E4EED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298638-6DB5-4827-8CB4-B3615E903C7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A2D6E9A-638E-4B07-880F-D0562A70C84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6219875-B958-45FE-8C3D-345690A8F59C}"/>
              </a:ext>
            </a:extLst>
          </p:cNvPr>
          <p:cNvSpPr>
            <a:spLocks noGrp="1"/>
          </p:cNvSpPr>
          <p:nvPr>
            <p:ph type="dt" sz="half" idx="10"/>
          </p:nvPr>
        </p:nvSpPr>
        <p:spPr/>
        <p:txBody>
          <a:bodyPr/>
          <a:lstStyle/>
          <a:p>
            <a:fld id="{791B4F0A-7E22-46A7-AD6C-66D58BC75F5D}" type="datetimeFigureOut">
              <a:rPr lang="en-GB" smtClean="0"/>
              <a:pPr/>
              <a:t>04/09/2020</a:t>
            </a:fld>
            <a:endParaRPr lang="en-GB"/>
          </a:p>
        </p:txBody>
      </p:sp>
      <p:sp>
        <p:nvSpPr>
          <p:cNvPr id="6" name="Footer Placeholder 5">
            <a:extLst>
              <a:ext uri="{FF2B5EF4-FFF2-40B4-BE49-F238E27FC236}">
                <a16:creationId xmlns:a16="http://schemas.microsoft.com/office/drawing/2014/main" id="{5E4CD4B0-F4DC-4B54-937E-25204529FF2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1E97D3-01D5-4FFB-B4FA-916B6CCC318A}"/>
              </a:ext>
            </a:extLst>
          </p:cNvPr>
          <p:cNvSpPr>
            <a:spLocks noGrp="1"/>
          </p:cNvSpPr>
          <p:nvPr>
            <p:ph type="sldNum" sz="quarter" idx="12"/>
          </p:nvPr>
        </p:nvSpPr>
        <p:spPr/>
        <p:txBody>
          <a:bodyPr/>
          <a:lstStyle/>
          <a:p>
            <a:fld id="{CAF6B2B2-0AF5-484A-A1C8-A9F6EDF16313}" type="slidenum">
              <a:rPr lang="en-GB" smtClean="0"/>
              <a:pPr/>
              <a:t>‹#›</a:t>
            </a:fld>
            <a:endParaRPr lang="en-GB"/>
          </a:p>
        </p:txBody>
      </p:sp>
    </p:spTree>
    <p:extLst>
      <p:ext uri="{BB962C8B-B14F-4D97-AF65-F5344CB8AC3E}">
        <p14:creationId xmlns:p14="http://schemas.microsoft.com/office/powerpoint/2010/main" val="1603069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425D5-D7F8-40CF-AEBD-5B15E286875B}"/>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4745AA4-9F3C-4F38-B150-7C4835306FB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D5A7E42-0A4A-4921-807F-27855967D6A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6A27D67-B6BE-45A6-A282-E7C9280C872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E0F76C9-3BDB-4927-BC17-3C5C53D98C2F}"/>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003D618-1215-4090-ACBB-B720C9869BEC}"/>
              </a:ext>
            </a:extLst>
          </p:cNvPr>
          <p:cNvSpPr>
            <a:spLocks noGrp="1"/>
          </p:cNvSpPr>
          <p:nvPr>
            <p:ph type="dt" sz="half" idx="10"/>
          </p:nvPr>
        </p:nvSpPr>
        <p:spPr/>
        <p:txBody>
          <a:bodyPr/>
          <a:lstStyle/>
          <a:p>
            <a:fld id="{791B4F0A-7E22-46A7-AD6C-66D58BC75F5D}" type="datetimeFigureOut">
              <a:rPr lang="en-GB" smtClean="0"/>
              <a:pPr/>
              <a:t>04/09/2020</a:t>
            </a:fld>
            <a:endParaRPr lang="en-GB"/>
          </a:p>
        </p:txBody>
      </p:sp>
      <p:sp>
        <p:nvSpPr>
          <p:cNvPr id="8" name="Footer Placeholder 7">
            <a:extLst>
              <a:ext uri="{FF2B5EF4-FFF2-40B4-BE49-F238E27FC236}">
                <a16:creationId xmlns:a16="http://schemas.microsoft.com/office/drawing/2014/main" id="{73642589-27B6-4F9E-99E2-F20486BF25E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5F79C69-78BF-498C-B0C5-8C48CE65F3AD}"/>
              </a:ext>
            </a:extLst>
          </p:cNvPr>
          <p:cNvSpPr>
            <a:spLocks noGrp="1"/>
          </p:cNvSpPr>
          <p:nvPr>
            <p:ph type="sldNum" sz="quarter" idx="12"/>
          </p:nvPr>
        </p:nvSpPr>
        <p:spPr/>
        <p:txBody>
          <a:bodyPr/>
          <a:lstStyle/>
          <a:p>
            <a:fld id="{CAF6B2B2-0AF5-484A-A1C8-A9F6EDF16313}" type="slidenum">
              <a:rPr lang="en-GB" smtClean="0"/>
              <a:pPr/>
              <a:t>‹#›</a:t>
            </a:fld>
            <a:endParaRPr lang="en-GB"/>
          </a:p>
        </p:txBody>
      </p:sp>
    </p:spTree>
    <p:extLst>
      <p:ext uri="{BB962C8B-B14F-4D97-AF65-F5344CB8AC3E}">
        <p14:creationId xmlns:p14="http://schemas.microsoft.com/office/powerpoint/2010/main" val="1887862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3BC46-36B1-4D48-96A3-50FB735F554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45CDFB9-69C0-4B5C-845A-99D6AD514480}"/>
              </a:ext>
            </a:extLst>
          </p:cNvPr>
          <p:cNvSpPr>
            <a:spLocks noGrp="1"/>
          </p:cNvSpPr>
          <p:nvPr>
            <p:ph type="dt" sz="half" idx="10"/>
          </p:nvPr>
        </p:nvSpPr>
        <p:spPr/>
        <p:txBody>
          <a:bodyPr/>
          <a:lstStyle/>
          <a:p>
            <a:fld id="{791B4F0A-7E22-46A7-AD6C-66D58BC75F5D}" type="datetimeFigureOut">
              <a:rPr lang="en-GB" smtClean="0"/>
              <a:pPr/>
              <a:t>04/09/2020</a:t>
            </a:fld>
            <a:endParaRPr lang="en-GB"/>
          </a:p>
        </p:txBody>
      </p:sp>
      <p:sp>
        <p:nvSpPr>
          <p:cNvPr id="4" name="Footer Placeholder 3">
            <a:extLst>
              <a:ext uri="{FF2B5EF4-FFF2-40B4-BE49-F238E27FC236}">
                <a16:creationId xmlns:a16="http://schemas.microsoft.com/office/drawing/2014/main" id="{D2695647-E6C7-4C7E-9DC5-859F6D2A6B8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14F796-06EF-4626-9279-912625E86F69}"/>
              </a:ext>
            </a:extLst>
          </p:cNvPr>
          <p:cNvSpPr>
            <a:spLocks noGrp="1"/>
          </p:cNvSpPr>
          <p:nvPr>
            <p:ph type="sldNum" sz="quarter" idx="12"/>
          </p:nvPr>
        </p:nvSpPr>
        <p:spPr/>
        <p:txBody>
          <a:bodyPr/>
          <a:lstStyle/>
          <a:p>
            <a:fld id="{CAF6B2B2-0AF5-484A-A1C8-A9F6EDF16313}" type="slidenum">
              <a:rPr lang="en-GB" smtClean="0"/>
              <a:pPr/>
              <a:t>‹#›</a:t>
            </a:fld>
            <a:endParaRPr lang="en-GB"/>
          </a:p>
        </p:txBody>
      </p:sp>
    </p:spTree>
    <p:extLst>
      <p:ext uri="{BB962C8B-B14F-4D97-AF65-F5344CB8AC3E}">
        <p14:creationId xmlns:p14="http://schemas.microsoft.com/office/powerpoint/2010/main" val="21194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FEEDB0-9C04-495F-99DB-3B7CBCF663CA}"/>
              </a:ext>
            </a:extLst>
          </p:cNvPr>
          <p:cNvSpPr>
            <a:spLocks noGrp="1"/>
          </p:cNvSpPr>
          <p:nvPr>
            <p:ph type="dt" sz="half" idx="10"/>
          </p:nvPr>
        </p:nvSpPr>
        <p:spPr/>
        <p:txBody>
          <a:bodyPr/>
          <a:lstStyle/>
          <a:p>
            <a:fld id="{791B4F0A-7E22-46A7-AD6C-66D58BC75F5D}" type="datetimeFigureOut">
              <a:rPr lang="en-GB" smtClean="0"/>
              <a:pPr/>
              <a:t>04/09/2020</a:t>
            </a:fld>
            <a:endParaRPr lang="en-GB"/>
          </a:p>
        </p:txBody>
      </p:sp>
      <p:sp>
        <p:nvSpPr>
          <p:cNvPr id="3" name="Footer Placeholder 2">
            <a:extLst>
              <a:ext uri="{FF2B5EF4-FFF2-40B4-BE49-F238E27FC236}">
                <a16:creationId xmlns:a16="http://schemas.microsoft.com/office/drawing/2014/main" id="{2EC6CFA2-4C90-41ED-8B6B-8CF629B9913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A039376-8E6C-401F-B2CD-03766998E9AB}"/>
              </a:ext>
            </a:extLst>
          </p:cNvPr>
          <p:cNvSpPr>
            <a:spLocks noGrp="1"/>
          </p:cNvSpPr>
          <p:nvPr>
            <p:ph type="sldNum" sz="quarter" idx="12"/>
          </p:nvPr>
        </p:nvSpPr>
        <p:spPr/>
        <p:txBody>
          <a:bodyPr/>
          <a:lstStyle/>
          <a:p>
            <a:fld id="{CAF6B2B2-0AF5-484A-A1C8-A9F6EDF16313}" type="slidenum">
              <a:rPr lang="en-GB" smtClean="0"/>
              <a:pPr/>
              <a:t>‹#›</a:t>
            </a:fld>
            <a:endParaRPr lang="en-GB"/>
          </a:p>
        </p:txBody>
      </p:sp>
    </p:spTree>
    <p:extLst>
      <p:ext uri="{BB962C8B-B14F-4D97-AF65-F5344CB8AC3E}">
        <p14:creationId xmlns:p14="http://schemas.microsoft.com/office/powerpoint/2010/main" val="78755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4D12F-B584-4CB9-AA0B-7FFCC16F5AB6}"/>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16A85F-A14A-4669-8BF2-4E572CCC4F2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96AC698-4824-4015-9A21-BE6D094C29A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008AC4C-2FE3-4AF1-90FB-1A8C3AEA4494}"/>
              </a:ext>
            </a:extLst>
          </p:cNvPr>
          <p:cNvSpPr>
            <a:spLocks noGrp="1"/>
          </p:cNvSpPr>
          <p:nvPr>
            <p:ph type="dt" sz="half" idx="10"/>
          </p:nvPr>
        </p:nvSpPr>
        <p:spPr/>
        <p:txBody>
          <a:bodyPr/>
          <a:lstStyle/>
          <a:p>
            <a:fld id="{791B4F0A-7E22-46A7-AD6C-66D58BC75F5D}" type="datetimeFigureOut">
              <a:rPr lang="en-GB" smtClean="0"/>
              <a:pPr/>
              <a:t>04/09/2020</a:t>
            </a:fld>
            <a:endParaRPr lang="en-GB"/>
          </a:p>
        </p:txBody>
      </p:sp>
      <p:sp>
        <p:nvSpPr>
          <p:cNvPr id="6" name="Footer Placeholder 5">
            <a:extLst>
              <a:ext uri="{FF2B5EF4-FFF2-40B4-BE49-F238E27FC236}">
                <a16:creationId xmlns:a16="http://schemas.microsoft.com/office/drawing/2014/main" id="{362E558D-C0AA-4B3D-B0AE-4457C7C67B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C116F3-F6B0-4A48-85F0-85FBFE9A274C}"/>
              </a:ext>
            </a:extLst>
          </p:cNvPr>
          <p:cNvSpPr>
            <a:spLocks noGrp="1"/>
          </p:cNvSpPr>
          <p:nvPr>
            <p:ph type="sldNum" sz="quarter" idx="12"/>
          </p:nvPr>
        </p:nvSpPr>
        <p:spPr/>
        <p:txBody>
          <a:bodyPr/>
          <a:lstStyle/>
          <a:p>
            <a:fld id="{CAF6B2B2-0AF5-484A-A1C8-A9F6EDF16313}" type="slidenum">
              <a:rPr lang="en-GB" smtClean="0"/>
              <a:pPr/>
              <a:t>‹#›</a:t>
            </a:fld>
            <a:endParaRPr lang="en-GB"/>
          </a:p>
        </p:txBody>
      </p:sp>
    </p:spTree>
    <p:extLst>
      <p:ext uri="{BB962C8B-B14F-4D97-AF65-F5344CB8AC3E}">
        <p14:creationId xmlns:p14="http://schemas.microsoft.com/office/powerpoint/2010/main" val="3090075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F73FB-F6C8-4A06-A80D-12ED91602B3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4793826-AE65-4A8B-8798-5555CEAE32D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5C8BD93-3961-4CCC-8593-2BF0CFC256D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E3CE32-5E0F-4B07-9544-BD58B21F903C}"/>
              </a:ext>
            </a:extLst>
          </p:cNvPr>
          <p:cNvSpPr>
            <a:spLocks noGrp="1"/>
          </p:cNvSpPr>
          <p:nvPr>
            <p:ph type="dt" sz="half" idx="10"/>
          </p:nvPr>
        </p:nvSpPr>
        <p:spPr/>
        <p:txBody>
          <a:bodyPr/>
          <a:lstStyle/>
          <a:p>
            <a:fld id="{791B4F0A-7E22-46A7-AD6C-66D58BC75F5D}" type="datetimeFigureOut">
              <a:rPr lang="en-GB" smtClean="0"/>
              <a:pPr/>
              <a:t>04/09/2020</a:t>
            </a:fld>
            <a:endParaRPr lang="en-GB"/>
          </a:p>
        </p:txBody>
      </p:sp>
      <p:sp>
        <p:nvSpPr>
          <p:cNvPr id="6" name="Footer Placeholder 5">
            <a:extLst>
              <a:ext uri="{FF2B5EF4-FFF2-40B4-BE49-F238E27FC236}">
                <a16:creationId xmlns:a16="http://schemas.microsoft.com/office/drawing/2014/main" id="{86D5CC29-4325-4B18-95D1-3D1C1B77F3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813414-11F3-44B8-B09F-AA872DAB1E68}"/>
              </a:ext>
            </a:extLst>
          </p:cNvPr>
          <p:cNvSpPr>
            <a:spLocks noGrp="1"/>
          </p:cNvSpPr>
          <p:nvPr>
            <p:ph type="sldNum" sz="quarter" idx="12"/>
          </p:nvPr>
        </p:nvSpPr>
        <p:spPr/>
        <p:txBody>
          <a:bodyPr/>
          <a:lstStyle/>
          <a:p>
            <a:fld id="{CAF6B2B2-0AF5-484A-A1C8-A9F6EDF16313}" type="slidenum">
              <a:rPr lang="en-GB" smtClean="0"/>
              <a:pPr/>
              <a:t>‹#›</a:t>
            </a:fld>
            <a:endParaRPr lang="en-GB"/>
          </a:p>
        </p:txBody>
      </p:sp>
    </p:spTree>
    <p:extLst>
      <p:ext uri="{BB962C8B-B14F-4D97-AF65-F5344CB8AC3E}">
        <p14:creationId xmlns:p14="http://schemas.microsoft.com/office/powerpoint/2010/main" val="3919117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990F4E-A2D8-41D1-90D2-27E37F8EE0F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56536C-932D-4F01-8FEE-37F3F945E18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7AFDA8-312A-4FD8-9660-BF5DBE1304E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91B4F0A-7E22-46A7-AD6C-66D58BC75F5D}" type="datetimeFigureOut">
              <a:rPr lang="en-GB" smtClean="0"/>
              <a:pPr/>
              <a:t>04/09/2020</a:t>
            </a:fld>
            <a:endParaRPr lang="en-GB"/>
          </a:p>
        </p:txBody>
      </p:sp>
      <p:sp>
        <p:nvSpPr>
          <p:cNvPr id="5" name="Footer Placeholder 4">
            <a:extLst>
              <a:ext uri="{FF2B5EF4-FFF2-40B4-BE49-F238E27FC236}">
                <a16:creationId xmlns:a16="http://schemas.microsoft.com/office/drawing/2014/main" id="{DBFE7FAD-29DD-4B1F-80BB-AAC77B53113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907C281-1607-49E5-AF78-5A907E26835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AF6B2B2-0AF5-484A-A1C8-A9F6EDF16313}" type="slidenum">
              <a:rPr lang="en-GB" smtClean="0"/>
              <a:pPr/>
              <a:t>‹#›</a:t>
            </a:fld>
            <a:endParaRPr lang="en-GB"/>
          </a:p>
        </p:txBody>
      </p:sp>
    </p:spTree>
    <p:extLst>
      <p:ext uri="{BB962C8B-B14F-4D97-AF65-F5344CB8AC3E}">
        <p14:creationId xmlns:p14="http://schemas.microsoft.com/office/powerpoint/2010/main" val="395029842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jpe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980728"/>
            <a:ext cx="7772400" cy="1470025"/>
          </a:xfrm>
        </p:spPr>
        <p:txBody>
          <a:bodyPr>
            <a:normAutofit fontScale="90000"/>
          </a:bodyPr>
          <a:lstStyle/>
          <a:p>
            <a:r>
              <a:rPr lang="en-GB"/>
              <a:t>Welcome to EDUC2323 Computer Programming as a Tool for Learning</a:t>
            </a:r>
            <a:endParaRPr lang="en-GB" dirty="0"/>
          </a:p>
        </p:txBody>
      </p:sp>
      <p:sp>
        <p:nvSpPr>
          <p:cNvPr id="3" name="Subtitle 2"/>
          <p:cNvSpPr>
            <a:spLocks noGrp="1"/>
          </p:cNvSpPr>
          <p:nvPr>
            <p:ph type="subTitle" idx="1"/>
          </p:nvPr>
        </p:nvSpPr>
        <p:spPr>
          <a:xfrm>
            <a:off x="1403648" y="2996952"/>
            <a:ext cx="6400800" cy="1752600"/>
          </a:xfrm>
        </p:spPr>
        <p:txBody>
          <a:bodyPr/>
          <a:lstStyle/>
          <a:p>
            <a:r>
              <a:rPr lang="en-GB" dirty="0"/>
              <a:t>Module Leader: Matthew Dean</a:t>
            </a:r>
          </a:p>
          <a:p>
            <a:r>
              <a:rPr lang="en-GB" dirty="0"/>
              <a:t>mjdean@dmu.ac.uk</a:t>
            </a:r>
          </a:p>
        </p:txBody>
      </p:sp>
    </p:spTree>
    <p:extLst>
      <p:ext uri="{BB962C8B-B14F-4D97-AF65-F5344CB8AC3E}">
        <p14:creationId xmlns:p14="http://schemas.microsoft.com/office/powerpoint/2010/main" val="2229551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256"/>
            <a:ext cx="8712968" cy="1143000"/>
          </a:xfrm>
        </p:spPr>
        <p:txBody>
          <a:bodyPr>
            <a:normAutofit/>
          </a:bodyPr>
          <a:lstStyle/>
          <a:p>
            <a:r>
              <a:rPr lang="en-GB" sz="2800" b="1" dirty="0"/>
              <a:t>Thinking forward to the Assignment</a:t>
            </a:r>
          </a:p>
        </p:txBody>
      </p:sp>
      <p:sp>
        <p:nvSpPr>
          <p:cNvPr id="3" name="Content Placeholder 2"/>
          <p:cNvSpPr>
            <a:spLocks noGrp="1"/>
          </p:cNvSpPr>
          <p:nvPr>
            <p:ph idx="1"/>
          </p:nvPr>
        </p:nvSpPr>
        <p:spPr>
          <a:xfrm>
            <a:off x="307504" y="1207293"/>
            <a:ext cx="8440960" cy="5650707"/>
          </a:xfrm>
        </p:spPr>
        <p:txBody>
          <a:bodyPr>
            <a:noAutofit/>
          </a:bodyPr>
          <a:lstStyle/>
          <a:p>
            <a:pPr lvl="1"/>
            <a:r>
              <a:rPr lang="en-GB" dirty="0"/>
              <a:t>Small-scale, practical programming project</a:t>
            </a:r>
          </a:p>
          <a:p>
            <a:pPr marL="0" indent="0">
              <a:buNone/>
            </a:pPr>
            <a:endParaRPr lang="en-GB" sz="2100" dirty="0"/>
          </a:p>
          <a:p>
            <a:pPr marL="342900" lvl="1" indent="0">
              <a:buNone/>
            </a:pPr>
            <a:r>
              <a:rPr lang="en-GB" dirty="0"/>
              <a:t>“The submitted project should feature learning through exploration or experimentation. In very simple terms, </a:t>
            </a:r>
            <a:r>
              <a:rPr lang="en-GB" i="1" dirty="0"/>
              <a:t>someone should learn something by doing something</a:t>
            </a:r>
            <a:r>
              <a:rPr lang="en-GB" dirty="0"/>
              <a:t>. It may be </a:t>
            </a:r>
            <a:r>
              <a:rPr lang="en-GB" i="1" dirty="0"/>
              <a:t>you </a:t>
            </a:r>
            <a:r>
              <a:rPr lang="en-GB" dirty="0"/>
              <a:t>doing the learning as the project’s developer, or </a:t>
            </a:r>
            <a:r>
              <a:rPr lang="en-GB" i="1" dirty="0"/>
              <a:t>someone else </a:t>
            </a:r>
            <a:r>
              <a:rPr lang="en-GB" dirty="0"/>
              <a:t>doing the learning as the project’s end user (perhaps a hypothetical school pupil)</a:t>
            </a:r>
            <a:br>
              <a:rPr lang="en-GB" dirty="0"/>
            </a:br>
            <a:br>
              <a:rPr lang="en-GB" dirty="0"/>
            </a:br>
            <a:r>
              <a:rPr lang="en-GB" dirty="0"/>
              <a:t>The ‘richer’ you can make the learning in the project, either for you as the developer or for someone as the user, the more potential there is for your project to do well.”</a:t>
            </a:r>
          </a:p>
          <a:p>
            <a:pPr marL="342900" lvl="1" indent="0">
              <a:buNone/>
            </a:pPr>
            <a:endParaRPr lang="en-GB" sz="2100" dirty="0"/>
          </a:p>
          <a:p>
            <a:r>
              <a:rPr lang="en-GB" dirty="0"/>
              <a:t>Assessment brings together two strands</a:t>
            </a:r>
          </a:p>
          <a:p>
            <a:pPr lvl="1"/>
            <a:r>
              <a:rPr lang="en-GB" dirty="0"/>
              <a:t>Theoretical basis for using programming as a tool for learning</a:t>
            </a:r>
          </a:p>
          <a:p>
            <a:pPr lvl="1"/>
            <a:r>
              <a:rPr lang="en-GB" dirty="0"/>
              <a:t>Developing an educational tool using Scratch</a:t>
            </a:r>
          </a:p>
          <a:p>
            <a:pPr lvl="1"/>
            <a:r>
              <a:rPr lang="en-GB" dirty="0"/>
              <a:t>Each workshops should provide ideas on how to get started with the two strands and pull them both together</a:t>
            </a:r>
          </a:p>
          <a:p>
            <a:pPr marL="342900" lvl="1" indent="0">
              <a:buNone/>
            </a:pPr>
            <a:endParaRPr lang="en-GB" sz="2100" dirty="0"/>
          </a:p>
          <a:p>
            <a:endParaRPr lang="en-GB" sz="2100" dirty="0"/>
          </a:p>
          <a:p>
            <a:endParaRPr lang="en-GB" sz="2100" dirty="0"/>
          </a:p>
        </p:txBody>
      </p:sp>
    </p:spTree>
    <p:extLst>
      <p:ext uri="{BB962C8B-B14F-4D97-AF65-F5344CB8AC3E}">
        <p14:creationId xmlns:p14="http://schemas.microsoft.com/office/powerpoint/2010/main" val="2806739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243408"/>
            <a:ext cx="8229600" cy="1143000"/>
          </a:xfrm>
        </p:spPr>
        <p:txBody>
          <a:bodyPr>
            <a:normAutofit/>
          </a:bodyPr>
          <a:lstStyle/>
          <a:p>
            <a:r>
              <a:rPr lang="en-GB" sz="3400" b="1" dirty="0"/>
              <a:t>In advance of the </a:t>
            </a:r>
            <a:r>
              <a:rPr lang="en-GB" sz="3400" b="1"/>
              <a:t>next session…</a:t>
            </a:r>
            <a:endParaRPr lang="en-GB" sz="3400" b="1" dirty="0"/>
          </a:p>
        </p:txBody>
      </p:sp>
      <p:sp>
        <p:nvSpPr>
          <p:cNvPr id="3" name="Content Placeholder 2"/>
          <p:cNvSpPr>
            <a:spLocks noGrp="1"/>
          </p:cNvSpPr>
          <p:nvPr>
            <p:ph idx="1"/>
          </p:nvPr>
        </p:nvSpPr>
        <p:spPr>
          <a:xfrm>
            <a:off x="2771800" y="863332"/>
            <a:ext cx="6408712" cy="4941932"/>
          </a:xfrm>
        </p:spPr>
        <p:txBody>
          <a:bodyPr>
            <a:normAutofit/>
          </a:bodyPr>
          <a:lstStyle/>
          <a:p>
            <a:r>
              <a:rPr lang="en-GB" i="1" dirty="0"/>
              <a:t>Definitely</a:t>
            </a:r>
            <a:r>
              <a:rPr lang="en-GB" dirty="0"/>
              <a:t> read p1-11 and 22-24 of Brennan &amp; </a:t>
            </a:r>
            <a:r>
              <a:rPr lang="en-GB" dirty="0" err="1"/>
              <a:t>Resnick</a:t>
            </a:r>
            <a:r>
              <a:rPr lang="en-GB" dirty="0"/>
              <a:t> (2012) on BB – and read the whole article if you have a chance</a:t>
            </a:r>
          </a:p>
          <a:p>
            <a:pPr marL="171450" lvl="1">
              <a:spcBef>
                <a:spcPts val="750"/>
              </a:spcBef>
            </a:pPr>
            <a:r>
              <a:rPr lang="en-GB" sz="2100" dirty="0"/>
              <a:t>Explore the module content and look at the links to the multimedia provided</a:t>
            </a:r>
          </a:p>
          <a:p>
            <a:r>
              <a:rPr lang="en-GB" dirty="0"/>
              <a:t>Have a play with Scratch and see if you can learn about these blocks and how they work</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04772">
            <a:off x="604478" y="538450"/>
            <a:ext cx="1784406" cy="2312793"/>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9164" y="4962727"/>
            <a:ext cx="1398876" cy="93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5406028"/>
            <a:ext cx="14763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2161" y="6093296"/>
            <a:ext cx="28575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0272" y="5396503"/>
            <a:ext cx="66675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873737" y="5424661"/>
            <a:ext cx="1047750"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5616" y="6019203"/>
            <a:ext cx="2404716" cy="605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0"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9226" y="3658271"/>
            <a:ext cx="1445012" cy="1061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1"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96801" y="5998715"/>
            <a:ext cx="2082719" cy="646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3835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Plan</a:t>
            </a:r>
          </a:p>
        </p:txBody>
      </p:sp>
      <p:sp>
        <p:nvSpPr>
          <p:cNvPr id="3" name="Content Placeholder 2"/>
          <p:cNvSpPr>
            <a:spLocks noGrp="1"/>
          </p:cNvSpPr>
          <p:nvPr>
            <p:ph idx="1"/>
          </p:nvPr>
        </p:nvSpPr>
        <p:spPr>
          <a:xfrm>
            <a:off x="457200" y="1600200"/>
            <a:ext cx="8229600" cy="4709120"/>
          </a:xfrm>
        </p:spPr>
        <p:txBody>
          <a:bodyPr>
            <a:normAutofit/>
          </a:bodyPr>
          <a:lstStyle/>
          <a:p>
            <a:r>
              <a:rPr lang="en-GB" dirty="0"/>
              <a:t>Module philosophy</a:t>
            </a:r>
          </a:p>
          <a:p>
            <a:r>
              <a:rPr lang="en-GB" dirty="0"/>
              <a:t>Where did all this come from?</a:t>
            </a:r>
          </a:p>
          <a:p>
            <a:r>
              <a:rPr lang="en-GB" dirty="0"/>
              <a:t>Getting started with Computational Thinking and Algorithms</a:t>
            </a:r>
          </a:p>
        </p:txBody>
      </p:sp>
    </p:spTree>
    <p:extLst>
      <p:ext uri="{BB962C8B-B14F-4D97-AF65-F5344CB8AC3E}">
        <p14:creationId xmlns:p14="http://schemas.microsoft.com/office/powerpoint/2010/main" val="2224108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GB" dirty="0"/>
              <a:t>Module Philosophy</a:t>
            </a:r>
          </a:p>
        </p:txBody>
      </p:sp>
      <p:sp>
        <p:nvSpPr>
          <p:cNvPr id="3" name="Content Placeholder 2"/>
          <p:cNvSpPr>
            <a:spLocks noGrp="1"/>
          </p:cNvSpPr>
          <p:nvPr>
            <p:ph idx="1"/>
          </p:nvPr>
        </p:nvSpPr>
        <p:spPr>
          <a:xfrm>
            <a:off x="457200" y="908720"/>
            <a:ext cx="8229600" cy="5328592"/>
          </a:xfrm>
        </p:spPr>
        <p:txBody>
          <a:bodyPr>
            <a:noAutofit/>
          </a:bodyPr>
          <a:lstStyle/>
          <a:p>
            <a:r>
              <a:rPr lang="en-GB" sz="2400" dirty="0"/>
              <a:t>Workshops will be collaborative and practical – we are building communities of practice (Wenger, McDermott &amp; Snyder, 2002)</a:t>
            </a:r>
          </a:p>
          <a:p>
            <a:r>
              <a:rPr lang="en-GB" sz="2400" dirty="0"/>
              <a:t>We are concerned about teaching, learning and thinking first, technology second</a:t>
            </a:r>
          </a:p>
          <a:p>
            <a:r>
              <a:rPr lang="en-GB" sz="2400" dirty="0"/>
              <a:t>Computers and technology are ‘objects to think with’ – they offer ‘windows into learning’</a:t>
            </a:r>
          </a:p>
          <a:p>
            <a:r>
              <a:rPr lang="en-GB" sz="2400" dirty="0"/>
              <a:t>We are learning conceptual building blocks, not specific technologies</a:t>
            </a:r>
          </a:p>
          <a:p>
            <a:r>
              <a:rPr lang="en-GB" sz="2400" dirty="0"/>
              <a:t>Interdisciplinary approaches – people with different backgrounds encouraged to share expertise</a:t>
            </a:r>
          </a:p>
          <a:p>
            <a:r>
              <a:rPr lang="en-GB" sz="2400" dirty="0"/>
              <a:t>There are no stupid questions – absolutely none…</a:t>
            </a:r>
          </a:p>
        </p:txBody>
      </p:sp>
    </p:spTree>
    <p:extLst>
      <p:ext uri="{BB962C8B-B14F-4D97-AF65-F5344CB8AC3E}">
        <p14:creationId xmlns:p14="http://schemas.microsoft.com/office/powerpoint/2010/main" val="3312832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lstStyle/>
          <a:p>
            <a:r>
              <a:rPr lang="en-GB" dirty="0"/>
              <a:t>Criticism of Taught Computing in Schools</a:t>
            </a:r>
          </a:p>
        </p:txBody>
      </p:sp>
      <p:sp>
        <p:nvSpPr>
          <p:cNvPr id="3" name="Rectangle 2"/>
          <p:cNvSpPr/>
          <p:nvPr/>
        </p:nvSpPr>
        <p:spPr>
          <a:xfrm rot="20725195">
            <a:off x="537434" y="950608"/>
            <a:ext cx="2155397" cy="830997"/>
          </a:xfrm>
          <a:prstGeom prst="rect">
            <a:avLst/>
          </a:prstGeom>
        </p:spPr>
        <p:txBody>
          <a:bodyPr wrap="square">
            <a:spAutoFit/>
          </a:bodyPr>
          <a:lstStyle/>
          <a:p>
            <a:r>
              <a:rPr lang="en-GB" sz="2400" b="1" dirty="0">
                <a:latin typeface="Times" pitchFamily="18" charset="0"/>
              </a:rPr>
              <a:t>Is IT teaching up to scratch?</a:t>
            </a:r>
          </a:p>
        </p:txBody>
      </p:sp>
      <p:sp>
        <p:nvSpPr>
          <p:cNvPr id="7" name="Rectangle 6"/>
          <p:cNvSpPr/>
          <p:nvPr/>
        </p:nvSpPr>
        <p:spPr>
          <a:xfrm rot="867789">
            <a:off x="551713" y="2662180"/>
            <a:ext cx="3288045" cy="1596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University applications are falling in exactly the subjects that are increasingly needed.</a:t>
            </a:r>
          </a:p>
        </p:txBody>
      </p:sp>
      <p:sp>
        <p:nvSpPr>
          <p:cNvPr id="9" name="Rectangle 8"/>
          <p:cNvSpPr/>
          <p:nvPr/>
        </p:nvSpPr>
        <p:spPr>
          <a:xfrm rot="20665514">
            <a:off x="151465" y="4889973"/>
            <a:ext cx="2448272" cy="1080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u="sng" dirty="0">
                <a:solidFill>
                  <a:schemeClr val="tx1"/>
                </a:solidFill>
              </a:rPr>
              <a:t>IT teaching faces shake-up after Google criticism</a:t>
            </a:r>
          </a:p>
        </p:txBody>
      </p:sp>
      <p:sp>
        <p:nvSpPr>
          <p:cNvPr id="10" name="Rectangle 9"/>
          <p:cNvSpPr/>
          <p:nvPr/>
        </p:nvSpPr>
        <p:spPr>
          <a:xfrm rot="917158">
            <a:off x="2655513" y="5175458"/>
            <a:ext cx="1988001" cy="1569660"/>
          </a:xfrm>
          <a:prstGeom prst="rect">
            <a:avLst/>
          </a:prstGeom>
        </p:spPr>
        <p:txBody>
          <a:bodyPr wrap="square">
            <a:spAutoFit/>
          </a:bodyPr>
          <a:lstStyle/>
          <a:p>
            <a:r>
              <a:rPr lang="en-GB" sz="2400" b="1" dirty="0"/>
              <a:t>Programming should take pride of place in schools</a:t>
            </a:r>
          </a:p>
        </p:txBody>
      </p:sp>
      <p:sp>
        <p:nvSpPr>
          <p:cNvPr id="11" name="Rectangle 10"/>
          <p:cNvSpPr/>
          <p:nvPr/>
        </p:nvSpPr>
        <p:spPr>
          <a:xfrm rot="20947419">
            <a:off x="2392283" y="1397618"/>
            <a:ext cx="2880319" cy="830997"/>
          </a:xfrm>
          <a:prstGeom prst="rect">
            <a:avLst/>
          </a:prstGeom>
        </p:spPr>
        <p:txBody>
          <a:bodyPr wrap="square">
            <a:spAutoFit/>
          </a:bodyPr>
          <a:lstStyle/>
          <a:p>
            <a:r>
              <a:rPr lang="en-GB" sz="2400" b="1" dirty="0">
                <a:latin typeface="Times" pitchFamily="18" charset="0"/>
              </a:rPr>
              <a:t>' Dull' computer classes to be ditched</a:t>
            </a:r>
          </a:p>
        </p:txBody>
      </p:sp>
      <p:sp>
        <p:nvSpPr>
          <p:cNvPr id="13" name="Rectangle 12"/>
          <p:cNvSpPr/>
          <p:nvPr/>
        </p:nvSpPr>
        <p:spPr>
          <a:xfrm rot="20855001">
            <a:off x="6290501" y="870779"/>
            <a:ext cx="2479491" cy="140904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The ancient language our kids lack: computer code</a:t>
            </a:r>
          </a:p>
        </p:txBody>
      </p:sp>
      <p:sp>
        <p:nvSpPr>
          <p:cNvPr id="12" name="Rectangle 11"/>
          <p:cNvSpPr/>
          <p:nvPr/>
        </p:nvSpPr>
        <p:spPr>
          <a:xfrm>
            <a:off x="4209509" y="3390091"/>
            <a:ext cx="2090683" cy="830997"/>
          </a:xfrm>
          <a:prstGeom prst="rect">
            <a:avLst/>
          </a:prstGeom>
        </p:spPr>
        <p:txBody>
          <a:bodyPr wrap="square">
            <a:spAutoFit/>
          </a:bodyPr>
          <a:lstStyle/>
          <a:p>
            <a:r>
              <a:rPr lang="en-GB" sz="2400" b="1" u="sng" dirty="0"/>
              <a:t>Program or be Programmed!</a:t>
            </a:r>
          </a:p>
        </p:txBody>
      </p:sp>
      <p:sp>
        <p:nvSpPr>
          <p:cNvPr id="14" name="Rectangle 13"/>
          <p:cNvSpPr/>
          <p:nvPr/>
        </p:nvSpPr>
        <p:spPr>
          <a:xfrm rot="832432">
            <a:off x="6402354" y="2890536"/>
            <a:ext cx="2862064" cy="1200329"/>
          </a:xfrm>
          <a:prstGeom prst="rect">
            <a:avLst/>
          </a:prstGeom>
        </p:spPr>
        <p:txBody>
          <a:bodyPr wrap="square">
            <a:spAutoFit/>
          </a:bodyPr>
          <a:lstStyle/>
          <a:p>
            <a:r>
              <a:rPr lang="en-GB" sz="2400" b="1" dirty="0">
                <a:latin typeface="Times" pitchFamily="18" charset="0"/>
              </a:rPr>
              <a:t>Classrooms must support the UK's technology boom</a:t>
            </a:r>
          </a:p>
        </p:txBody>
      </p:sp>
      <p:sp>
        <p:nvSpPr>
          <p:cNvPr id="17" name="Rectangle 16"/>
          <p:cNvSpPr/>
          <p:nvPr/>
        </p:nvSpPr>
        <p:spPr>
          <a:xfrm rot="20954442">
            <a:off x="4980249" y="4729990"/>
            <a:ext cx="3288045" cy="15966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a:t>British teenagers can't code. Until they learn how to, they're stuffed - and so is the UK</a:t>
            </a:r>
          </a:p>
        </p:txBody>
      </p:sp>
    </p:spTree>
    <p:extLst>
      <p:ext uri="{BB962C8B-B14F-4D97-AF65-F5344CB8AC3E}">
        <p14:creationId xmlns:p14="http://schemas.microsoft.com/office/powerpoint/2010/main" val="11451431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980728"/>
            <a:ext cx="3905250" cy="5514975"/>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980728"/>
            <a:ext cx="3906776" cy="555310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a:xfrm>
            <a:off x="457200" y="-171400"/>
            <a:ext cx="8229600" cy="1143000"/>
          </a:xfrm>
        </p:spPr>
        <p:txBody>
          <a:bodyPr/>
          <a:lstStyle/>
          <a:p>
            <a:r>
              <a:rPr lang="en-GB" dirty="0"/>
              <a:t>2014 – Changes to the National </a:t>
            </a:r>
            <a:r>
              <a:rPr lang="en-GB" dirty="0" err="1"/>
              <a:t>Curricullum</a:t>
            </a:r>
            <a:endParaRPr lang="en-GB" dirty="0"/>
          </a:p>
        </p:txBody>
      </p:sp>
    </p:spTree>
    <p:extLst>
      <p:ext uri="{BB962C8B-B14F-4D97-AF65-F5344CB8AC3E}">
        <p14:creationId xmlns:p14="http://schemas.microsoft.com/office/powerpoint/2010/main" val="1145143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cspeoplepics\mindstorms_turtle-x6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692696"/>
            <a:ext cx="2520280" cy="2107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7504" y="2780928"/>
            <a:ext cx="4032448" cy="369332"/>
          </a:xfrm>
          <a:prstGeom prst="rect">
            <a:avLst/>
          </a:prstGeom>
          <a:noFill/>
        </p:spPr>
        <p:txBody>
          <a:bodyPr wrap="square" rtlCol="0">
            <a:spAutoFit/>
          </a:bodyPr>
          <a:lstStyle/>
          <a:p>
            <a:r>
              <a:rPr lang="en-GB" b="1" dirty="0"/>
              <a:t>Preface to </a:t>
            </a:r>
            <a:r>
              <a:rPr lang="en-GB" b="1" dirty="0" err="1"/>
              <a:t>Papert’s</a:t>
            </a:r>
            <a:r>
              <a:rPr lang="en-GB" b="1" dirty="0"/>
              <a:t> </a:t>
            </a:r>
            <a:r>
              <a:rPr lang="en-GB" b="1" i="1" dirty="0" err="1"/>
              <a:t>Mindstorms</a:t>
            </a:r>
            <a:r>
              <a:rPr lang="en-GB" b="1" dirty="0"/>
              <a:t> (1981)</a:t>
            </a:r>
          </a:p>
        </p:txBody>
      </p:sp>
      <p:pic>
        <p:nvPicPr>
          <p:cNvPr id="1027" name="Picture 3" descr="D:\cspeoplepics\Turtle_dra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764704"/>
            <a:ext cx="3961382" cy="292097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111552" y="1844824"/>
            <a:ext cx="4032448" cy="646331"/>
          </a:xfrm>
          <a:prstGeom prst="rect">
            <a:avLst/>
          </a:prstGeom>
          <a:noFill/>
        </p:spPr>
        <p:txBody>
          <a:bodyPr wrap="square" rtlCol="0">
            <a:spAutoFit/>
          </a:bodyPr>
          <a:lstStyle/>
          <a:p>
            <a:pPr algn="r"/>
            <a:r>
              <a:rPr lang="en-GB" b="1" dirty="0"/>
              <a:t>The </a:t>
            </a:r>
            <a:br>
              <a:rPr lang="en-GB" b="1" dirty="0"/>
            </a:br>
            <a:r>
              <a:rPr lang="en-GB" b="1" dirty="0"/>
              <a:t>‘Valiant’ Turtle</a:t>
            </a:r>
          </a:p>
        </p:txBody>
      </p:sp>
      <p:pic>
        <p:nvPicPr>
          <p:cNvPr id="1029" name="Picture 5" descr="D:\cspeoplepics\31313_box2_320x3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3294276"/>
            <a:ext cx="1965565" cy="19655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cspeoplepics\ITSBOT_18_larg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855"/>
          <a:stretch/>
        </p:blipFill>
        <p:spPr bwMode="auto">
          <a:xfrm>
            <a:off x="2677958" y="3122964"/>
            <a:ext cx="1678018" cy="16468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cspeoplepics\roamer_0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1064" y="5229200"/>
            <a:ext cx="2204952" cy="158851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cspeoplepics\Pascale-Raspberry-Pi.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24128" y="4214358"/>
            <a:ext cx="3312368" cy="248427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111552" y="3861048"/>
            <a:ext cx="4032448" cy="369332"/>
          </a:xfrm>
          <a:prstGeom prst="rect">
            <a:avLst/>
          </a:prstGeom>
          <a:noFill/>
        </p:spPr>
        <p:txBody>
          <a:bodyPr wrap="square" rtlCol="0">
            <a:spAutoFit/>
          </a:bodyPr>
          <a:lstStyle/>
          <a:p>
            <a:pPr algn="r"/>
            <a:r>
              <a:rPr lang="en-GB" b="1" dirty="0"/>
              <a:t>The Raspberry PI</a:t>
            </a:r>
          </a:p>
        </p:txBody>
      </p:sp>
      <p:sp>
        <p:nvSpPr>
          <p:cNvPr id="14" name="TextBox 13"/>
          <p:cNvSpPr txBox="1"/>
          <p:nvPr/>
        </p:nvSpPr>
        <p:spPr>
          <a:xfrm>
            <a:off x="-36512" y="5003884"/>
            <a:ext cx="2146237" cy="369332"/>
          </a:xfrm>
          <a:prstGeom prst="rect">
            <a:avLst/>
          </a:prstGeom>
          <a:noFill/>
        </p:spPr>
        <p:txBody>
          <a:bodyPr wrap="square" rtlCol="0">
            <a:spAutoFit/>
          </a:bodyPr>
          <a:lstStyle/>
          <a:p>
            <a:r>
              <a:rPr lang="en-GB" b="1" dirty="0"/>
              <a:t>Lego </a:t>
            </a:r>
            <a:r>
              <a:rPr lang="en-GB" b="1" dirty="0" err="1"/>
              <a:t>Mindstorms</a:t>
            </a:r>
            <a:endParaRPr lang="en-GB" b="1" dirty="0"/>
          </a:p>
        </p:txBody>
      </p:sp>
      <p:sp>
        <p:nvSpPr>
          <p:cNvPr id="15" name="TextBox 14"/>
          <p:cNvSpPr txBox="1"/>
          <p:nvPr/>
        </p:nvSpPr>
        <p:spPr>
          <a:xfrm>
            <a:off x="337531" y="5733256"/>
            <a:ext cx="2146237" cy="646331"/>
          </a:xfrm>
          <a:prstGeom prst="rect">
            <a:avLst/>
          </a:prstGeom>
          <a:noFill/>
        </p:spPr>
        <p:txBody>
          <a:bodyPr wrap="square" rtlCol="0">
            <a:spAutoFit/>
          </a:bodyPr>
          <a:lstStyle/>
          <a:p>
            <a:pPr algn="r"/>
            <a:r>
              <a:rPr lang="en-GB" b="1" dirty="0"/>
              <a:t>The ‘Valiant’ Roamer</a:t>
            </a:r>
          </a:p>
        </p:txBody>
      </p:sp>
      <p:sp>
        <p:nvSpPr>
          <p:cNvPr id="16" name="TextBox 15"/>
          <p:cNvSpPr txBox="1"/>
          <p:nvPr/>
        </p:nvSpPr>
        <p:spPr>
          <a:xfrm>
            <a:off x="2699792" y="4571836"/>
            <a:ext cx="2146237" cy="369332"/>
          </a:xfrm>
          <a:prstGeom prst="rect">
            <a:avLst/>
          </a:prstGeom>
          <a:noFill/>
        </p:spPr>
        <p:txBody>
          <a:bodyPr wrap="square" rtlCol="0">
            <a:spAutoFit/>
          </a:bodyPr>
          <a:lstStyle/>
          <a:p>
            <a:pPr algn="r"/>
            <a:r>
              <a:rPr lang="en-GB" b="1" dirty="0"/>
              <a:t>Bee-Bot</a:t>
            </a:r>
          </a:p>
        </p:txBody>
      </p:sp>
      <p:sp>
        <p:nvSpPr>
          <p:cNvPr id="17" name="Title 1"/>
          <p:cNvSpPr>
            <a:spLocks noGrp="1"/>
          </p:cNvSpPr>
          <p:nvPr>
            <p:ph type="title"/>
          </p:nvPr>
        </p:nvSpPr>
        <p:spPr>
          <a:xfrm>
            <a:off x="457200" y="-315416"/>
            <a:ext cx="8229600" cy="1143000"/>
          </a:xfrm>
        </p:spPr>
        <p:txBody>
          <a:bodyPr>
            <a:normAutofit/>
          </a:bodyPr>
          <a:lstStyle/>
          <a:p>
            <a:r>
              <a:rPr lang="en-GB" sz="3500" b="1" dirty="0"/>
              <a:t>The funny thing is none of this is very new…</a:t>
            </a:r>
          </a:p>
        </p:txBody>
      </p:sp>
    </p:spTree>
    <p:extLst>
      <p:ext uri="{BB962C8B-B14F-4D97-AF65-F5344CB8AC3E}">
        <p14:creationId xmlns:p14="http://schemas.microsoft.com/office/powerpoint/2010/main" val="1202586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1824"/>
            <a:ext cx="8229600" cy="1143000"/>
          </a:xfrm>
        </p:spPr>
        <p:txBody>
          <a:bodyPr>
            <a:normAutofit/>
          </a:bodyPr>
          <a:lstStyle/>
          <a:p>
            <a:r>
              <a:rPr lang="en-GB" b="1" dirty="0"/>
              <a:t>How do two people have a conversation?</a:t>
            </a:r>
          </a:p>
        </p:txBody>
      </p:sp>
      <p:sp>
        <p:nvSpPr>
          <p:cNvPr id="3" name="Content Placeholder 2"/>
          <p:cNvSpPr>
            <a:spLocks noGrp="1"/>
          </p:cNvSpPr>
          <p:nvPr>
            <p:ph idx="1"/>
          </p:nvPr>
        </p:nvSpPr>
        <p:spPr>
          <a:xfrm>
            <a:off x="457200" y="2791469"/>
            <a:ext cx="8229600" cy="4525963"/>
          </a:xfrm>
        </p:spPr>
        <p:txBody>
          <a:bodyPr/>
          <a:lstStyle/>
          <a:p>
            <a:r>
              <a:rPr lang="en-GB" dirty="0"/>
              <a:t>Pause this recording and write down a set of rules for a conversation.</a:t>
            </a:r>
          </a:p>
          <a:p>
            <a:r>
              <a:rPr lang="en-GB" dirty="0"/>
              <a:t>How does a conversation begin, what happens in the middle, how does it end?</a:t>
            </a:r>
          </a:p>
        </p:txBody>
      </p:sp>
    </p:spTree>
    <p:extLst>
      <p:ext uri="{BB962C8B-B14F-4D97-AF65-F5344CB8AC3E}">
        <p14:creationId xmlns:p14="http://schemas.microsoft.com/office/powerpoint/2010/main" val="3670109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An ‘algorithm’…</a:t>
            </a:r>
          </a:p>
        </p:txBody>
      </p:sp>
      <p:sp>
        <p:nvSpPr>
          <p:cNvPr id="3" name="Content Placeholder 2"/>
          <p:cNvSpPr>
            <a:spLocks noGrp="1"/>
          </p:cNvSpPr>
          <p:nvPr>
            <p:ph idx="1"/>
          </p:nvPr>
        </p:nvSpPr>
        <p:spPr/>
        <p:txBody>
          <a:bodyPr>
            <a:normAutofit/>
          </a:bodyPr>
          <a:lstStyle/>
          <a:p>
            <a:pPr marL="0" indent="0">
              <a:buNone/>
            </a:pPr>
            <a:r>
              <a:rPr lang="en-GB" dirty="0"/>
              <a:t>…is a precisely defined procedure – a </a:t>
            </a:r>
            <a:r>
              <a:rPr lang="en-GB" b="1" dirty="0"/>
              <a:t>sequence </a:t>
            </a:r>
            <a:r>
              <a:rPr lang="en-GB" dirty="0"/>
              <a:t>of instructions, or a set of rules, for performing a specific task (e.g. instructions for changing a wheel or making a sandwich). </a:t>
            </a:r>
          </a:p>
          <a:p>
            <a:pPr marL="0" indent="0">
              <a:buNone/>
            </a:pPr>
            <a:endParaRPr lang="en-GB" dirty="0"/>
          </a:p>
          <a:p>
            <a:pPr marL="0" indent="0">
              <a:buNone/>
            </a:pPr>
            <a:r>
              <a:rPr lang="en-GB" dirty="0"/>
              <a:t>While all correct algorithms should produce the right answer, some algorithms are more efficient than others. </a:t>
            </a:r>
          </a:p>
          <a:p>
            <a:pPr marL="0" indent="0">
              <a:buNone/>
            </a:pPr>
            <a:endParaRPr lang="en-GB" dirty="0"/>
          </a:p>
          <a:p>
            <a:pPr marL="0" indent="0">
              <a:buNone/>
            </a:pPr>
            <a:r>
              <a:rPr lang="en-GB" dirty="0"/>
              <a:t>Computer scientists are interested in finding better algorithms, partly out of intellectual curiosity, and partly because improvements in algorithms can result in massive savings in terms of both cost and time. </a:t>
            </a:r>
          </a:p>
        </p:txBody>
      </p:sp>
    </p:spTree>
    <p:extLst>
      <p:ext uri="{BB962C8B-B14F-4D97-AF65-F5344CB8AC3E}">
        <p14:creationId xmlns:p14="http://schemas.microsoft.com/office/powerpoint/2010/main" val="1033589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689277"/>
            <a:ext cx="8229600" cy="4525963"/>
          </a:xfrm>
        </p:spPr>
        <p:txBody>
          <a:bodyPr/>
          <a:lstStyle/>
          <a:p>
            <a:pPr marL="0" indent="0">
              <a:buNone/>
            </a:pPr>
            <a:r>
              <a:rPr lang="en-GB" dirty="0"/>
              <a:t>Splitting problems into smaller parts is part of </a:t>
            </a:r>
            <a:r>
              <a:rPr lang="en-GB" b="1" dirty="0"/>
              <a:t>computational thinking</a:t>
            </a:r>
            <a:r>
              <a:rPr lang="en-GB" dirty="0"/>
              <a:t>.</a:t>
            </a:r>
          </a:p>
          <a:p>
            <a:pPr marL="0" indent="0">
              <a:buNone/>
            </a:pPr>
            <a:endParaRPr lang="en-GB" dirty="0"/>
          </a:p>
          <a:p>
            <a:pPr marL="0" indent="0">
              <a:buNone/>
            </a:pPr>
            <a:r>
              <a:rPr lang="en-GB" dirty="0"/>
              <a:t>For example, designing a game in Scratch will involve thinking about algorithms, programming, drawing sprites and backgrounds, making animations, and even composing music or recording sound effects.</a:t>
            </a:r>
          </a:p>
        </p:txBody>
      </p:sp>
      <p:sp>
        <p:nvSpPr>
          <p:cNvPr id="4" name="Title 1">
            <a:extLst>
              <a:ext uri="{FF2B5EF4-FFF2-40B4-BE49-F238E27FC236}">
                <a16:creationId xmlns:a16="http://schemas.microsoft.com/office/drawing/2014/main" id="{C87CE50B-57ED-4C1B-A35C-E51577BC6386}"/>
              </a:ext>
            </a:extLst>
          </p:cNvPr>
          <p:cNvSpPr>
            <a:spLocks noGrp="1"/>
          </p:cNvSpPr>
          <p:nvPr>
            <p:ph type="title"/>
          </p:nvPr>
        </p:nvSpPr>
        <p:spPr>
          <a:xfrm>
            <a:off x="628650" y="365126"/>
            <a:ext cx="7886700" cy="1325563"/>
          </a:xfrm>
        </p:spPr>
        <p:txBody>
          <a:bodyPr/>
          <a:lstStyle/>
          <a:p>
            <a:r>
              <a:rPr lang="en-GB" b="1" dirty="0"/>
              <a:t>Computational Thinking</a:t>
            </a:r>
          </a:p>
        </p:txBody>
      </p:sp>
    </p:spTree>
    <p:extLst>
      <p:ext uri="{BB962C8B-B14F-4D97-AF65-F5344CB8AC3E}">
        <p14:creationId xmlns:p14="http://schemas.microsoft.com/office/powerpoint/2010/main" val="14549900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1224</TotalTime>
  <Words>642</Words>
  <Application>Microsoft Office PowerPoint</Application>
  <PresentationFormat>On-screen Show (4:3)</PresentationFormat>
  <Paragraphs>59</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vt:lpstr>
      <vt:lpstr>Office Theme</vt:lpstr>
      <vt:lpstr>Welcome to EDUC2323 Computer Programming as a Tool for Learning</vt:lpstr>
      <vt:lpstr>Plan</vt:lpstr>
      <vt:lpstr>Module Philosophy</vt:lpstr>
      <vt:lpstr>Criticism of Taught Computing in Schools</vt:lpstr>
      <vt:lpstr>2014 – Changes to the National Curricullum</vt:lpstr>
      <vt:lpstr>The funny thing is none of this is very new…</vt:lpstr>
      <vt:lpstr>How do two people have a conversation?</vt:lpstr>
      <vt:lpstr>An ‘algorithm’…</vt:lpstr>
      <vt:lpstr>Computational Thinking</vt:lpstr>
      <vt:lpstr>Thinking forward to the Assignment</vt:lpstr>
      <vt:lpstr>In advance of the next session…</vt:lpstr>
    </vt:vector>
  </TitlesOfParts>
  <Company>Luton Sixth Form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dc:creator>
  <cp:lastModifiedBy>Matthew Dean</cp:lastModifiedBy>
  <cp:revision>137</cp:revision>
  <dcterms:created xsi:type="dcterms:W3CDTF">2014-09-30T08:06:01Z</dcterms:created>
  <dcterms:modified xsi:type="dcterms:W3CDTF">2020-09-04T09:55:49Z</dcterms:modified>
</cp:coreProperties>
</file>